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9" r:id="rId3"/>
    <p:sldId id="259" r:id="rId4"/>
    <p:sldId id="274" r:id="rId5"/>
    <p:sldId id="264" r:id="rId6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696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89D141-9A19-49AC-9890-EBA34F8AC82D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25E548-0BE4-41B3-820F-6C875F1060E9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dirty="0"/>
              <a:t>Mintaszöveg szerkesztése</a:t>
            </a:r>
          </a:p>
          <a:p>
            <a:pPr lvl="1" rtl="0"/>
            <a:r>
              <a:rPr lang="hu-HU" dirty="0"/>
              <a:t>Második szint</a:t>
            </a:r>
          </a:p>
          <a:p>
            <a:pPr lvl="2" rtl="0"/>
            <a:r>
              <a:rPr lang="hu-HU" dirty="0"/>
              <a:t>Harmadik szint</a:t>
            </a:r>
          </a:p>
          <a:p>
            <a:pPr lvl="3" rtl="0"/>
            <a:r>
              <a:rPr lang="hu-HU" dirty="0"/>
              <a:t>Negyedik szint</a:t>
            </a:r>
          </a:p>
          <a:p>
            <a:pPr lvl="4" rtl="0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905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hu-HU" smtClean="0"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A58B0-F1CA-4CD8-BA8F-407D434967B8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2253D5-254C-4822-800C-FD5F5BD9857C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C14F6C-45E3-467A-905C-E37500C4B620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DBEDF1-AC4F-46FF-BAA7-7B49B4E31159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hu-HU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80AAB5-82EF-4FAA-A883-B10E6D1E9A51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5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6CF9CD-1B4C-4EE8-B313-67854ED4A97D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F51AE-132B-4C8D-91B4-2D4182285354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05972C-97FB-4A96-A544-D3693FB73785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2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40E94B-4CE2-4007-8BAC-82DDEC8E8A96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Tartalom helye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8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C5262-21BE-4C27-B5AA-2EFAFF527DF1}" type="datetime1">
              <a:rPr lang="hu-HU" smtClean="0"/>
              <a:t>2018. 03. 08.</a:t>
            </a:fld>
            <a:endParaRPr lang="hu-HU" dirty="0"/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4" name="Szöveg helye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3" name="Kép helyőrzője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hu-HU" dirty="0"/>
          </a:p>
        </p:txBody>
      </p:sp>
      <p:pic>
        <p:nvPicPr>
          <p:cNvPr id="9" name="Kép 4" descr="Üres helyőrző kép hozzáadásához. Kattintson a helyőrzőre, és jelölje ki a hozzáadni kívánt ké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  <a:p>
            <a:pPr lvl="5" rtl="0"/>
            <a:r>
              <a:rPr lang="hu-HU" noProof="0" dirty="0"/>
              <a:t>Hatodik szint</a:t>
            </a:r>
          </a:p>
          <a:p>
            <a:pPr lvl="6" rtl="0"/>
            <a:r>
              <a:rPr lang="hu-HU" noProof="0" dirty="0"/>
              <a:t>Hetedik szint</a:t>
            </a:r>
          </a:p>
          <a:p>
            <a:pPr lvl="7" rtl="0"/>
            <a:r>
              <a:rPr lang="hu-HU" noProof="0" dirty="0"/>
              <a:t>Nyolcadik szint</a:t>
            </a:r>
          </a:p>
          <a:p>
            <a:pPr lvl="8" rtl="0"/>
            <a:r>
              <a:rPr lang="hu-HU" noProof="0" dirty="0"/>
              <a:t>Kilencedik szint</a:t>
            </a:r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B6855D00-3366-4EDD-9A04-71083C2E1608}" type="datetime1">
              <a:rPr lang="hu-HU" noProof="0" smtClean="0"/>
              <a:t>2018. 03. 08.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1924" y="0"/>
            <a:ext cx="9144000" cy="1231776"/>
          </a:xfrm>
        </p:spPr>
        <p:txBody>
          <a:bodyPr rtlCol="0"/>
          <a:lstStyle/>
          <a:p>
            <a:pPr rtl="0"/>
            <a:r>
              <a:rPr lang="hu-HU" dirty="0"/>
              <a:t>Útravaló verseimmel-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13892" y="1052736"/>
            <a:ext cx="10558908" cy="1066800"/>
          </a:xfrm>
        </p:spPr>
        <p:txBody>
          <a:bodyPr rtlCol="0">
            <a:normAutofit/>
          </a:bodyPr>
          <a:lstStyle/>
          <a:p>
            <a:pPr algn="r" rtl="0"/>
            <a:r>
              <a:rPr lang="hu-HU" sz="4800" dirty="0">
                <a:solidFill>
                  <a:schemeClr val="tx1">
                    <a:lumMod val="50000"/>
                  </a:schemeClr>
                </a:solidFill>
              </a:rPr>
              <a:t>Madách Imre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7788" y="2636912"/>
            <a:ext cx="731001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Sok rossz van az életben , de ezek mellett sok jó is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Sok rosszat tapasztaltam , ahogy jókat is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Példák jóra és rosszra 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Jók-rosszak szembeállítása </a:t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135" y="2301846"/>
            <a:ext cx="4368029" cy="290672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0" y="4509120"/>
            <a:ext cx="2831975" cy="21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rtalom helye 2"/>
          <p:cNvSpPr>
            <a:spLocks noGrp="1"/>
          </p:cNvSpPr>
          <p:nvPr>
            <p:ph idx="1"/>
          </p:nvPr>
        </p:nvSpPr>
        <p:spPr>
          <a:xfrm>
            <a:off x="117748" y="836712"/>
            <a:ext cx="6264696" cy="4191000"/>
          </a:xfrm>
        </p:spPr>
        <p:txBody>
          <a:bodyPr rtlCol="0">
            <a:normAutofit/>
          </a:bodyPr>
          <a:lstStyle/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Sokan szerettek és én is sokat szerettem 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Bántottak de nincs bennem tüske, én csak szeretek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Ha más sírt én vele tettem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Fontos a szeretet – mint neked költőtásam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4005064"/>
            <a:ext cx="3480320" cy="245673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33" y="188640"/>
            <a:ext cx="3676705" cy="28919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780928"/>
            <a:ext cx="3237446" cy="25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9751" y="1340768"/>
            <a:ext cx="5760640" cy="424847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Én előbbre tartom hogy </a:t>
            </a:r>
            <a:r>
              <a:rPr lang="hu-HU" sz="2400" b="1" i="1" dirty="0" err="1"/>
              <a:t>művem</a:t>
            </a:r>
            <a:r>
              <a:rPr lang="hu-HU" sz="2400" b="1" i="1" dirty="0"/>
              <a:t> hatással legyen az olvasóra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Úgy szeretnék írni hogy </a:t>
            </a:r>
            <a:r>
              <a:rPr lang="hu-HU" sz="2400" b="1" i="1" dirty="0" err="1"/>
              <a:t>művem</a:t>
            </a:r>
            <a:r>
              <a:rPr lang="hu-HU" sz="2400" b="1" i="1" dirty="0"/>
              <a:t> áthassa azt aki olvassa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Fényt </a:t>
            </a:r>
            <a:r>
              <a:rPr lang="hu-HU" sz="2400" b="1" i="1" dirty="0" err="1"/>
              <a:t>hintsen</a:t>
            </a:r>
            <a:r>
              <a:rPr lang="hu-HU" sz="2400" b="1" i="1" dirty="0"/>
              <a:t> az olvasóra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Bár gyönge lenne dalom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15668"/>
            <a:ext cx="2392352" cy="35625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3212976"/>
            <a:ext cx="4886945" cy="27462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44" y="0"/>
            <a:ext cx="3758076" cy="39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796" y="1268760"/>
            <a:ext cx="6552728" cy="4535016"/>
          </a:xfrm>
        </p:spPr>
        <p:txBody>
          <a:bodyPr rtlCol="0">
            <a:normAutofit/>
          </a:bodyPr>
          <a:lstStyle/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Sosem kérdeznek mit érzek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Sem azt, hogy miért készült </a:t>
            </a:r>
            <a:r>
              <a:rPr lang="hu-HU" sz="2400" b="1" i="1" dirty="0" err="1"/>
              <a:t>művem</a:t>
            </a:r>
            <a:r>
              <a:rPr lang="hu-HU" sz="2400" b="1" i="1" dirty="0"/>
              <a:t>, csak azt vizsgálják milyen lett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Ez rossz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Tudom hogy számomra nem könnyű út való</a:t>
            </a:r>
          </a:p>
          <a:p>
            <a:pPr rtl="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Meghalok majd, de ha jó a </a:t>
            </a:r>
            <a:r>
              <a:rPr lang="hu-HU" sz="2400" b="1" i="1" dirty="0" err="1"/>
              <a:t>művem</a:t>
            </a:r>
            <a:r>
              <a:rPr lang="hu-HU" sz="2400" b="1" i="1" dirty="0"/>
              <a:t> az örökké élni fog és én is benne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5" y="2002903"/>
            <a:ext cx="4174199" cy="251585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6" y="4437112"/>
            <a:ext cx="4187597" cy="242088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26" y="893"/>
            <a:ext cx="4174199" cy="229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helye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1" r="16351"/>
          <a:stretch>
            <a:fillRect/>
          </a:stretch>
        </p:blipFill>
        <p:spPr>
          <a:xfrm>
            <a:off x="8326660" y="3370003"/>
            <a:ext cx="3169569" cy="2799958"/>
          </a:xfrm>
        </p:spPr>
      </p:pic>
      <p:sp>
        <p:nvSpPr>
          <p:cNvPr id="5" name="Szövegdoboz 4"/>
          <p:cNvSpPr txBox="1"/>
          <p:nvPr/>
        </p:nvSpPr>
        <p:spPr>
          <a:xfrm>
            <a:off x="189756" y="849154"/>
            <a:ext cx="4392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Csak aki olvassa </a:t>
            </a:r>
            <a:r>
              <a:rPr lang="hu-HU" sz="2400" b="1" i="1" dirty="0" err="1"/>
              <a:t>műveimet</a:t>
            </a:r>
            <a:r>
              <a:rPr lang="hu-HU" sz="2400" b="1" i="1" dirty="0"/>
              <a:t> az érthet meg , ő tudhatja mit éreztem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Hogy úgy ismerjenek majd meg </a:t>
            </a:r>
            <a:r>
              <a:rPr lang="hu-HU" sz="2400" b="1" i="1" dirty="0" err="1"/>
              <a:t>művemen</a:t>
            </a:r>
            <a:r>
              <a:rPr lang="hu-HU" sz="2400" b="1" i="1" dirty="0"/>
              <a:t> keresztül amilyen voltam ahhoz az igazságot kell írnom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hu-HU" sz="2400" b="1" i="1" dirty="0"/>
              <a:t>Míg van öröm, bú, kétkedés, hit addig van ihlet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endParaRPr lang="hu-HU" sz="2400" b="1" i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620688"/>
            <a:ext cx="3024336" cy="274256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4" y="3363254"/>
            <a:ext cx="3024336" cy="281345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620689"/>
            <a:ext cx="3169569" cy="27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ízfestmény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9_TF02886637_TF02886637" id="{26982105-2E83-454A-B056-B576B11D23A8}" vid="{4106DA2B-8C96-495E-A7B1-8EAE69154C7E}"/>
    </a:ext>
  </a:extLst>
</a:theme>
</file>

<file path=ppt/theme/theme2.xml><?xml version="1.0" encoding="utf-8"?>
<a:theme xmlns:a="http://schemas.openxmlformats.org/drawingml/2006/main" name="Office-té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Vízfestmény bemutató (szélesvásznú)</Template>
  <TotalTime>81</TotalTime>
  <Words>169</Words>
  <Application>Microsoft Office PowerPoint</Application>
  <PresentationFormat>Egyéni</PresentationFormat>
  <Paragraphs>27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Palatino Linotype</vt:lpstr>
      <vt:lpstr>Wingdings</vt:lpstr>
      <vt:lpstr>Vízfestmény_16x9</vt:lpstr>
      <vt:lpstr>Útravaló verseimmel-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verseimmel-</dc:title>
  <dc:creator>Szalay Zsanett</dc:creator>
  <cp:lastModifiedBy>Szalay Zsanett</cp:lastModifiedBy>
  <cp:revision>9</cp:revision>
  <dcterms:created xsi:type="dcterms:W3CDTF">2018-03-08T21:25:25Z</dcterms:created>
  <dcterms:modified xsi:type="dcterms:W3CDTF">2018-03-08T22:46:35Z</dcterms:modified>
</cp:coreProperties>
</file>